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7" r:id="rId3"/>
    <p:sldId id="276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C979"/>
    <a:srgbClr val="3E99D4"/>
    <a:srgbClr val="FFD267"/>
    <a:srgbClr val="E6E6E6"/>
    <a:srgbClr val="FFC000"/>
    <a:srgbClr val="9563AA"/>
    <a:srgbClr val="13B794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5: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Comprendre les sentiments et les motivations d’un personnage.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15EFBC9-B637-C126-FDBF-72608807C3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363" y="258802"/>
            <a:ext cx="1159791" cy="172576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FBAAAD5-DEBB-17A1-73BA-EDCA8FE50BB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116270B-8524-133C-EFFF-7A13C75135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363" y="156064"/>
            <a:ext cx="1159791" cy="1725769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FD5B16B-21CE-14D1-C59B-17036D55E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763" y="938676"/>
            <a:ext cx="10515600" cy="5996197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fr-FR" b="0" i="0" u="none" strike="noStrike" baseline="0" dirty="0">
                <a:latin typeface="AGaramondPro-Regular"/>
              </a:rPr>
              <a:t>Donc, ce jour-là, Fix, sortant de sa cabine, monta sur le pont, dans l’intention d’aborder Passepartout « le premier » avec les marques de la plus extrême surprise. Passepartout se promenait à l’avant, quand l’inspecteur se précipita vers lui, s’écriant :</a:t>
            </a:r>
          </a:p>
          <a:p>
            <a:pPr marL="0" indent="0" algn="l">
              <a:buNone/>
            </a:pPr>
            <a:r>
              <a:rPr lang="fr-FR" b="0" i="0" u="none" strike="noStrike" baseline="0" dirty="0">
                <a:latin typeface="AGaramondPro-Regular"/>
              </a:rPr>
              <a:t>« Vous sur le Rangoon !</a:t>
            </a:r>
          </a:p>
          <a:p>
            <a:pPr marL="0" indent="0" algn="l">
              <a:buNone/>
            </a:pPr>
            <a:r>
              <a:rPr lang="fr-FR" b="0" i="0" u="none" strike="noStrike" baseline="0" dirty="0">
                <a:latin typeface="AGaramondPro-Regular"/>
              </a:rPr>
              <a:t>– Monsieur Fix à bord ! répondit Passepartout, absolument surpris, en reconnaissant son compagnon de traversée du </a:t>
            </a:r>
            <a:r>
              <a:rPr lang="fr-FR" b="0" i="0" u="none" strike="noStrike" baseline="0" dirty="0" err="1">
                <a:latin typeface="AGaramondPro-Regular"/>
              </a:rPr>
              <a:t>Mongolia</a:t>
            </a:r>
            <a:r>
              <a:rPr lang="fr-FR" b="0" i="0" u="none" strike="noStrike" baseline="0" dirty="0">
                <a:latin typeface="AGaramondPro-Regular"/>
              </a:rPr>
              <a:t>. Quoi ! Je vous laisse à Bombay, et je vous retrouve sur la route de Hong-Kong ! Mais vous faites donc, vous aussi, le tour du monde ?</a:t>
            </a:r>
          </a:p>
          <a:p>
            <a:pPr marL="0" indent="0" algn="l">
              <a:buNone/>
            </a:pPr>
            <a:r>
              <a:rPr lang="fr-FR" b="0" i="0" u="none" strike="noStrike" baseline="0" dirty="0">
                <a:latin typeface="AGaramondPro-Regular"/>
              </a:rPr>
              <a:t>– Non, non, répondit Fix, et je compte m’arrêter à Hong-Kong, au moins quelques jours.</a:t>
            </a:r>
          </a:p>
          <a:p>
            <a:pPr marL="0" indent="0" algn="l">
              <a:buNone/>
            </a:pPr>
            <a:r>
              <a:rPr lang="fr-FR" b="0" i="0" u="none" strike="noStrike" baseline="0" dirty="0">
                <a:latin typeface="AGaramondPro-Regular"/>
              </a:rPr>
              <a:t>– Ah ! dit Passepartout, qui parut un instant étonné. Mais comment ne vous ai-je pas aperçu à bord depuis notre départ de Calcutta ?</a:t>
            </a:r>
          </a:p>
          <a:p>
            <a:pPr marL="0" indent="0" algn="l">
              <a:buNone/>
            </a:pPr>
            <a:r>
              <a:rPr lang="fr-FR" b="0" i="0" u="none" strike="noStrike" baseline="0" dirty="0">
                <a:latin typeface="AGaramondPro-Regular"/>
              </a:rPr>
              <a:t>– Ma foi, un malaise... un peu de mal de mer... Je suis resté couché dans ma cabine. »</a:t>
            </a:r>
            <a:endParaRPr lang="fr-FR" sz="12700" dirty="0"/>
          </a:p>
        </p:txBody>
      </p:sp>
    </p:spTree>
    <p:extLst>
      <p:ext uri="{BB962C8B-B14F-4D97-AF65-F5344CB8AC3E}">
        <p14:creationId xmlns:p14="http://schemas.microsoft.com/office/powerpoint/2010/main" val="3945320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E2A3EB5-BF41-9334-A6E8-C4A0FCF2D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199</Words>
  <Application>Microsoft Office PowerPoint</Application>
  <PresentationFormat>Grand écran</PresentationFormat>
  <Paragraphs>11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AGaramondPro-Regular</vt:lpstr>
      <vt:lpstr>Arial</vt:lpstr>
      <vt:lpstr>Calibri</vt:lpstr>
      <vt:lpstr>Calibri Light</vt:lpstr>
      <vt:lpstr>Thème Office</vt:lpstr>
      <vt:lpstr>Stratégie 5: Comprendre les sentiments et les motivations d’un personnage.</vt:lpstr>
      <vt:lpstr>Extrait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45</cp:revision>
  <dcterms:created xsi:type="dcterms:W3CDTF">2021-07-17T07:25:24Z</dcterms:created>
  <dcterms:modified xsi:type="dcterms:W3CDTF">2022-09-07T22:44:17Z</dcterms:modified>
</cp:coreProperties>
</file>